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9"/>
    <a:srgbClr val="041E42"/>
    <a:srgbClr val="A89968"/>
    <a:srgbClr val="004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5899FD-F8AE-E443-A2F6-2D3475A27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08" y="1122363"/>
            <a:ext cx="8197385" cy="2387600"/>
          </a:xfrm>
        </p:spPr>
        <p:txBody>
          <a:bodyPr lIns="0" tIns="0" rIns="0" bIns="0" anchor="b">
            <a:noAutofit/>
          </a:bodyPr>
          <a:lstStyle>
            <a:lvl1pPr algn="l">
              <a:defRPr sz="6000" cap="all" spc="75" baseline="0">
                <a:solidFill>
                  <a:srgbClr val="A8996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08" y="3602038"/>
            <a:ext cx="8197385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C8CD65-8B95-6F49-866F-118D605EB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2608" y="5951623"/>
            <a:ext cx="1308085" cy="5587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/>
          <p:nvPr userDrawn="1"/>
        </p:nvCxnSpPr>
        <p:spPr>
          <a:xfrm>
            <a:off x="473308" y="5721180"/>
            <a:ext cx="8197385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7FF35A2-5C5B-9443-A3D8-4D6A1DF24F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308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B252F-CFCB-BE48-886C-D4E113BC4D1C}"/>
              </a:ext>
            </a:extLst>
          </p:cNvPr>
          <p:cNvSpPr txBox="1"/>
          <p:nvPr userDrawn="1"/>
        </p:nvSpPr>
        <p:spPr>
          <a:xfrm>
            <a:off x="4541801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September 20, 2021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2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3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2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A4A43D-6E1F-F544-9C17-7F03890F09FB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82459-1B0A-ED4D-8E2A-B2F5E8F16413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011B8-29CE-4540-9F7B-4E7EC2680332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6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A82D67-8B99-4A4E-AD2C-26851899850A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E94EC-592F-F747-96CA-B134450792FF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6E49C1-5D36-9E45-8FA4-51BCF677C944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5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C75D5A-511F-7E45-B9F0-4EE36EB538E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13691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B79FE-A84B-D04F-851A-61661A8B515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3D79D4-2FE0-604F-B7F6-3004266CD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55384-0657-2D4F-89DB-43B6F745932E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8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45AB82-9E26-4D48-B592-8CA72D5474F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6579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65798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581BA-CB62-8944-B758-D71BAA6C5BA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3755BC2-15F9-8747-B3AA-AF9CE20F2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3CD532-F17B-E740-B51B-02F6182DD384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9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7223A9-D871-8142-A87A-BE156457A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6" t="5810" r="795" b="25539"/>
          <a:stretch/>
        </p:blipFill>
        <p:spPr>
          <a:xfrm rot="16200000">
            <a:off x="4127154" y="1841153"/>
            <a:ext cx="6858005" cy="3175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87849-F4CC-D543-B821-90B0154A0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5968310" y="0"/>
            <a:ext cx="3175688" cy="157555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31873" y="248504"/>
            <a:ext cx="981075" cy="41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EEBCC6-D9C3-A04C-84D6-E0EAC530D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September 20, 2021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DD08C5-12D6-314D-BB01-F838ADE6620E}"/>
              </a:ext>
            </a:extLst>
          </p:cNvPr>
          <p:cNvSpPr/>
          <p:nvPr userDrawn="1"/>
        </p:nvSpPr>
        <p:spPr>
          <a:xfrm>
            <a:off x="4943" y="0"/>
            <a:ext cx="9139057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B1B761A-27A7-E640-AAA0-157C2096C6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8310" y="0"/>
            <a:ext cx="317569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3308" y="5951622"/>
            <a:ext cx="1087135" cy="464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 Department</a:t>
            </a:r>
          </a:p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September 20, 2021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6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7EDA7E-9600-A445-BD08-18A82ABED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FC574-4858-E640-99C2-16CD9E1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98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4500" cap="all" spc="75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023AA-2197-0446-AB42-D28BA422DD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0298" y="482917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5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E8BA0-9E2C-CF44-BABD-55B346783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061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50" b="1" cap="all" spc="75" baseline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451DA1-6FA8-4E4D-A5F4-77545F145275}"/>
              </a:ext>
            </a:extLst>
          </p:cNvPr>
          <p:cNvCxnSpPr>
            <a:cxnSpLocks/>
          </p:cNvCxnSpPr>
          <p:nvPr userDrawn="1"/>
        </p:nvCxnSpPr>
        <p:spPr>
          <a:xfrm>
            <a:off x="495061" y="5523468"/>
            <a:ext cx="564732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2D5FF7-C44F-5149-AC5F-9B7A8D72CC3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D97C0F9-3EF1-024C-88FF-B7B3D56B3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0A6A17-9EB7-1E40-85C0-F057028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3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5400" cap="all" spc="75" baseline="0">
                <a:solidFill>
                  <a:srgbClr val="041E4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8DFEB7-3679-3547-A29F-A715A56176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503" y="519858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rgbClr val="004C9D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0E59F6F-70DD-D44B-B463-CE6EDC04F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266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cap="all" spc="75" baseline="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C6FB1D-2182-9F4E-AC14-7D349148A75A}"/>
              </a:ext>
            </a:extLst>
          </p:cNvPr>
          <p:cNvCxnSpPr>
            <a:cxnSpLocks/>
          </p:cNvCxnSpPr>
          <p:nvPr userDrawn="1"/>
        </p:nvCxnSpPr>
        <p:spPr>
          <a:xfrm>
            <a:off x="496266" y="5892878"/>
            <a:ext cx="4771473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E26DA4-655B-2946-B7D6-97ACB07E886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88C09-1C04-D749-9B9A-1954A04E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7861679-0949-EB4A-ACE2-F1813F1B8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34191" y="5091566"/>
            <a:ext cx="475620" cy="5936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484226E-17CF-7548-AEF6-B1745AB3BC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2976" y="2213555"/>
            <a:ext cx="318050" cy="25788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9861B-5B4E-CD4A-8638-5C1B48F6D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7157" y="2743843"/>
            <a:ext cx="4949686" cy="2082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Type quote here.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set in culpa.”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ACFB-45AC-344D-87C8-0EC29BCC247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EEDA355-16BA-4045-AB40-B2E42E52C7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0596CC-E67E-4D43-8335-B5EC617C230E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2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6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67BACB3-57D2-274D-AAA8-1235CE8B7DD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77466" y="2888628"/>
            <a:ext cx="2929471" cy="3773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DD9963-F0D9-1E47-870E-622FC055FF5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00E7E4-26A6-9D4E-8217-560389A19CAD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B9EB1D-AE07-7246-984D-F4D46B6F516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45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041E4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54A36F-FA43-9D4D-A1BE-2529250CF7F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20" t="-33440" r="-1" b="-33440"/>
          <a:stretch/>
        </p:blipFill>
        <p:spPr>
          <a:xfrm>
            <a:off x="5968310" y="0"/>
            <a:ext cx="317569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5ED511-8183-B74B-96DD-B9F1ECDBE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 add/choose a slide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0E3195-3DBE-624F-AD0C-C3E0B95A6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on the drop-down menu labeled “</a:t>
            </a:r>
            <a:r>
              <a:rPr lang="en-US"/>
              <a:t>New Slide”.</a:t>
            </a:r>
          </a:p>
        </p:txBody>
      </p:sp>
    </p:spTree>
    <p:extLst>
      <p:ext uri="{BB962C8B-B14F-4D97-AF65-F5344CB8AC3E}">
        <p14:creationId xmlns:p14="http://schemas.microsoft.com/office/powerpoint/2010/main" val="3709705666"/>
      </p:ext>
    </p:extLst>
  </p:cSld>
  <p:clrMapOvr>
    <a:masterClrMapping/>
  </p:clrMapOvr>
</p:sld>
</file>

<file path=ppt/theme/theme1.xml><?xml version="1.0" encoding="utf-8"?>
<a:theme xmlns:a="http://schemas.openxmlformats.org/drawingml/2006/main" name="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8516</TotalTime>
  <Words>16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Impact</vt:lpstr>
      <vt:lpstr>Roo</vt:lpstr>
      <vt:lpstr>To add/choose a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Blair</dc:creator>
  <cp:lastModifiedBy>Steve Sedlock</cp:lastModifiedBy>
  <cp:revision>47</cp:revision>
  <dcterms:created xsi:type="dcterms:W3CDTF">2020-01-21T19:42:16Z</dcterms:created>
  <dcterms:modified xsi:type="dcterms:W3CDTF">2021-09-20T14:48:53Z</dcterms:modified>
</cp:coreProperties>
</file>